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5ada20733c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5ada20733c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5ada2073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5ada2073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3bfced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3bfced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ad3bfce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ad3bfce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5ad69c9e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5ad69c9e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5ada20733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5ada2073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84" name="Google Shape;284;p26"/>
          <p:cNvSpPr txBox="1"/>
          <p:nvPr>
            <p:ph idx="1" type="body"/>
          </p:nvPr>
        </p:nvSpPr>
        <p:spPr>
          <a:xfrm>
            <a:off x="1359225" y="12391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README + GitLab documentation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with setting up installation script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technologies used in tech stack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Caleb Beere</a:t>
            </a:r>
            <a:endParaRPr/>
          </a:p>
        </p:txBody>
      </p:sp>
      <p:sp>
        <p:nvSpPr>
          <p:cNvPr id="290" name="Google Shape;290;p27"/>
          <p:cNvSpPr txBox="1"/>
          <p:nvPr>
            <p:ph idx="1" type="body"/>
          </p:nvPr>
        </p:nvSpPr>
        <p:spPr>
          <a:xfrm>
            <a:off x="1245600" y="1060650"/>
            <a:ext cx="71427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Highlights: </a:t>
            </a:r>
            <a:endParaRPr/>
          </a:p>
          <a:p>
            <a:pPr indent="-292100" lvl="0" marL="457200" rtl="0" algn="l">
              <a:spcBef>
                <a:spcPts val="160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Total 26 points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Created install script with Hyrum and others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Setup basic postCSS + tailwindCSS configurations for frontend production builds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Setup  basic react project template and home page </a:t>
            </a:r>
            <a:endParaRPr sz="1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8738" y="1023875"/>
            <a:ext cx="4966520" cy="386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Researching and learning new technology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Methodology of setting up the website from the bottom (setting up a basic flask app) to the top (then setting up the NGINX and then </a:t>
            </a:r>
            <a:r>
              <a:rPr lang="en-GB" sz="1000">
                <a:solidFill>
                  <a:srgbClr val="FFFFFF"/>
                </a:solidFill>
              </a:rPr>
              <a:t>hosting</a:t>
            </a:r>
            <a:r>
              <a:rPr lang="en-GB" sz="1000">
                <a:solidFill>
                  <a:srgbClr val="FFFFFF"/>
                </a:solidFill>
              </a:rPr>
              <a:t> on Azure) 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Start working on the tasks earlier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Always have two meetings to go over sprint progress.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62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Rehan Nagoor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1064625"/>
            <a:ext cx="70389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21 points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Setup basic flask server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creating the install script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create the documentation with Ivan and Salman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Samuel Guilbeault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297500" y="1043175"/>
            <a:ext cx="69927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 of project structure to support server and web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Configuration and initial spin-up of web server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Configuration and initial spin-up of flask server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 of 20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Hyrum Nantais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064625"/>
            <a:ext cx="70389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26 points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Setup nginx to serve react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 Setup script with Caleb and others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Configured and deployed Azure VM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Muhammad Salmaan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297500" y="1036300"/>
            <a:ext cx="5253900" cy="3632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This week my weight for the total work done was 21 weights.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My highlight :This week I did research on tools which were supposed to be used, I learned about tailwind and how to implement it for UI as well as I helped with readme/docs.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Had team meetings and reviews this week for everything done thus far..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Parker Carnegie</a:t>
            </a:r>
            <a:endParaRPr/>
          </a:p>
        </p:txBody>
      </p:sp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1297500" y="1043175"/>
            <a:ext cx="737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Char char="-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Created documentation for web server with instructions to install/run server (Wiki/README)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-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Researched React, Asure and NGNIX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-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Helped create simple HTML website template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307250" y="3840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Alif Merchant</a:t>
            </a:r>
            <a:endParaRPr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1438600" y="1036375"/>
            <a:ext cx="5516700" cy="3055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 of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technologies used in stack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Project refactoring and deployment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